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>
        <p:scale>
          <a:sx n="70" d="100"/>
          <a:sy n="70" d="100"/>
        </p:scale>
        <p:origin x="-1158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517B1-0CE1-4A3E-81EA-1451ADFA4FF9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5F796-1140-46E1-992B-812C5B898B2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74B6C4-E1AD-4BB4-A8D2-3044B7212D52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08D76-57D3-4511-BE92-DC2EA1F25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502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08D76-57D3-4511-BE92-DC2EA1F2504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0BA4-0F77-4A8B-BE4F-BF1C8E6CF41F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6418A-259B-4BCA-818C-3D07D31F43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6673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0BA4-0F77-4A8B-BE4F-BF1C8E6CF41F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6418A-259B-4BCA-818C-3D07D31F43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76746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0BA4-0F77-4A8B-BE4F-BF1C8E6CF41F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6418A-259B-4BCA-818C-3D07D31F43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7478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0BA4-0F77-4A8B-BE4F-BF1C8E6CF41F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6418A-259B-4BCA-818C-3D07D31F43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5973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0BA4-0F77-4A8B-BE4F-BF1C8E6CF41F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6418A-259B-4BCA-818C-3D07D31F43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9767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0BA4-0F77-4A8B-BE4F-BF1C8E6CF41F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6418A-259B-4BCA-818C-3D07D31F43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9978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0BA4-0F77-4A8B-BE4F-BF1C8E6CF41F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6418A-259B-4BCA-818C-3D07D31F43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9756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0BA4-0F77-4A8B-BE4F-BF1C8E6CF41F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6418A-259B-4BCA-818C-3D07D31F43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559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0BA4-0F77-4A8B-BE4F-BF1C8E6CF41F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6418A-259B-4BCA-818C-3D07D31F43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88566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0BA4-0F77-4A8B-BE4F-BF1C8E6CF41F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6418A-259B-4BCA-818C-3D07D31F43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573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0BA4-0F77-4A8B-BE4F-BF1C8E6CF41F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6418A-259B-4BCA-818C-3D07D31F43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8811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20BA4-0F77-4A8B-BE4F-BF1C8E6CF41F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6418A-259B-4BCA-818C-3D07D31F43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5044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r>
              <a:rPr lang="en-US" dirty="0" smtClean="0"/>
              <a:t>Le foot(ball)</a:t>
            </a:r>
            <a:endParaRPr lang="en-US" dirty="0"/>
          </a:p>
        </p:txBody>
      </p:sp>
      <p:pic>
        <p:nvPicPr>
          <p:cNvPr id="100354" name="Picture 2" descr="Photo by RAWKU5 via stock.xch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209800"/>
            <a:ext cx="2809875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748162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but</a:t>
            </a:r>
            <a:endParaRPr lang="en-US" dirty="0"/>
          </a:p>
        </p:txBody>
      </p:sp>
      <p:pic>
        <p:nvPicPr>
          <p:cNvPr id="81922" name="Picture 2" descr="http://www.industrialsearchenginemarketing.com/blog/wp-content/uploads/2011/06/baseball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455530"/>
            <a:ext cx="2209800" cy="21926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61029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arbitre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1400" y="1371600"/>
            <a:ext cx="1828800" cy="4632961"/>
          </a:xfrm>
        </p:spPr>
      </p:pic>
    </p:spTree>
    <p:extLst>
      <p:ext uri="{BB962C8B-B14F-4D97-AF65-F5344CB8AC3E}">
        <p14:creationId xmlns:p14="http://schemas.microsoft.com/office/powerpoint/2010/main" xmlns="" val="3815932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pied</a:t>
            </a:r>
            <a:endParaRPr lang="en-US" dirty="0"/>
          </a:p>
        </p:txBody>
      </p:sp>
      <p:pic>
        <p:nvPicPr>
          <p:cNvPr id="77826" name="Picture 2" descr="http://www.advancedfoottexas.com/wp-content/uploads/2011/02/foot-300x29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438400"/>
            <a:ext cx="3250283" cy="3152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36638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basket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8800" y="1524000"/>
            <a:ext cx="5819775" cy="3714750"/>
          </a:xfrm>
        </p:spPr>
      </p:pic>
    </p:spTree>
    <p:extLst>
      <p:ext uri="{BB962C8B-B14F-4D97-AF65-F5344CB8AC3E}">
        <p14:creationId xmlns:p14="http://schemas.microsoft.com/office/powerpoint/2010/main" xmlns="" val="1985472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panier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62200" y="1219200"/>
            <a:ext cx="4431952" cy="4525963"/>
          </a:xfrm>
        </p:spPr>
      </p:pic>
    </p:spTree>
    <p:extLst>
      <p:ext uri="{BB962C8B-B14F-4D97-AF65-F5344CB8AC3E}">
        <p14:creationId xmlns:p14="http://schemas.microsoft.com/office/powerpoint/2010/main" xmlns="" val="4024936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panneau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4600" y="1524000"/>
            <a:ext cx="4297759" cy="3539331"/>
          </a:xfrm>
        </p:spPr>
      </p:pic>
    </p:spTree>
    <p:extLst>
      <p:ext uri="{BB962C8B-B14F-4D97-AF65-F5344CB8AC3E}">
        <p14:creationId xmlns:p14="http://schemas.microsoft.com/office/powerpoint/2010/main" xmlns="" val="32549502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demi-</a:t>
            </a:r>
            <a:r>
              <a:rPr lang="en-US" dirty="0" err="1" smtClean="0"/>
              <a:t>cercle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8800" y="2286000"/>
            <a:ext cx="5181600" cy="2505075"/>
          </a:xfrm>
        </p:spPr>
      </p:pic>
    </p:spTree>
    <p:extLst>
      <p:ext uri="{BB962C8B-B14F-4D97-AF65-F5344CB8AC3E}">
        <p14:creationId xmlns:p14="http://schemas.microsoft.com/office/powerpoint/2010/main" xmlns="" val="2410100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base-ball</a:t>
            </a:r>
            <a:endParaRPr lang="en-US" dirty="0"/>
          </a:p>
        </p:txBody>
      </p:sp>
      <p:pic>
        <p:nvPicPr>
          <p:cNvPr id="67586" name="Picture 2" descr="File:Fenway Park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600200"/>
            <a:ext cx="5791200" cy="434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162289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volley (ball)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0" y="1752600"/>
            <a:ext cx="4739640" cy="3791712"/>
          </a:xfrm>
        </p:spPr>
      </p:pic>
    </p:spTree>
    <p:extLst>
      <p:ext uri="{BB962C8B-B14F-4D97-AF65-F5344CB8AC3E}">
        <p14:creationId xmlns:p14="http://schemas.microsoft.com/office/powerpoint/2010/main" xmlns="" val="26577512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sol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1200" y="1600200"/>
            <a:ext cx="5277948" cy="3962400"/>
          </a:xfrm>
        </p:spPr>
      </p:pic>
    </p:spTree>
    <p:extLst>
      <p:ext uri="{BB962C8B-B14F-4D97-AF65-F5344CB8AC3E}">
        <p14:creationId xmlns:p14="http://schemas.microsoft.com/office/powerpoint/2010/main" xmlns="" val="335977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smtClean="0"/>
              <a:t>terrain de foot</a:t>
            </a:r>
            <a:endParaRPr lang="en-US" dirty="0"/>
          </a:p>
        </p:txBody>
      </p:sp>
      <p:pic>
        <p:nvPicPr>
          <p:cNvPr id="6" name="Content Placeholder 5" descr="soccerfiel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43273" y="1600200"/>
            <a:ext cx="5657454" cy="4525963"/>
          </a:xfrm>
        </p:spPr>
      </p:pic>
    </p:spTree>
    <p:extLst>
      <p:ext uri="{BB962C8B-B14F-4D97-AF65-F5344CB8AC3E}">
        <p14:creationId xmlns:p14="http://schemas.microsoft.com/office/powerpoint/2010/main" xmlns="" val="23285761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vélo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1442" name="Picture 2" descr="Bjorn &quot;Bommel&quot; Mager Pro BMX Bike Che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057400"/>
            <a:ext cx="5715000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373183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cyclisme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1800" y="1981200"/>
            <a:ext cx="3320797" cy="3167693"/>
          </a:xfrm>
        </p:spPr>
      </p:pic>
    </p:spTree>
    <p:extLst>
      <p:ext uri="{BB962C8B-B14F-4D97-AF65-F5344CB8AC3E}">
        <p14:creationId xmlns:p14="http://schemas.microsoft.com/office/powerpoint/2010/main" xmlns="" val="16291203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coureur</a:t>
            </a:r>
            <a:r>
              <a:rPr lang="en-US" dirty="0" smtClean="0"/>
              <a:t> (sport)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67000" y="1600200"/>
            <a:ext cx="3157648" cy="4525963"/>
          </a:xfrm>
        </p:spPr>
      </p:pic>
    </p:spTree>
    <p:extLst>
      <p:ext uri="{BB962C8B-B14F-4D97-AF65-F5344CB8AC3E}">
        <p14:creationId xmlns:p14="http://schemas.microsoft.com/office/powerpoint/2010/main" xmlns="" val="15534829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course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7400" y="1752600"/>
            <a:ext cx="5553075" cy="3680895"/>
          </a:xfrm>
        </p:spPr>
      </p:pic>
    </p:spTree>
    <p:extLst>
      <p:ext uri="{BB962C8B-B14F-4D97-AF65-F5344CB8AC3E}">
        <p14:creationId xmlns:p14="http://schemas.microsoft.com/office/powerpoint/2010/main" xmlns="" val="24978575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piste</a:t>
            </a:r>
            <a:endParaRPr lang="en-US" dirty="0"/>
          </a:p>
        </p:txBody>
      </p:sp>
      <p:pic>
        <p:nvPicPr>
          <p:cNvPr id="53250" name="Picture 2" descr="Track and Fie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981200"/>
            <a:ext cx="5476875" cy="3571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473966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stade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7400" y="1447800"/>
            <a:ext cx="5314950" cy="3986213"/>
          </a:xfrm>
        </p:spPr>
      </p:pic>
    </p:spTree>
    <p:extLst>
      <p:ext uri="{BB962C8B-B14F-4D97-AF65-F5344CB8AC3E}">
        <p14:creationId xmlns:p14="http://schemas.microsoft.com/office/powerpoint/2010/main" xmlns="" val="31384420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gradins</a:t>
            </a:r>
            <a:endParaRPr lang="en-US" dirty="0"/>
          </a:p>
        </p:txBody>
      </p:sp>
      <p:pic>
        <p:nvPicPr>
          <p:cNvPr id="49154" name="Picture 2" descr="File:Bleachers 0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346168"/>
            <a:ext cx="7543800" cy="50260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638684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spectateur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0" y="1676400"/>
            <a:ext cx="5161541" cy="3002121"/>
          </a:xfrm>
        </p:spPr>
      </p:pic>
    </p:spTree>
    <p:extLst>
      <p:ext uri="{BB962C8B-B14F-4D97-AF65-F5344CB8AC3E}">
        <p14:creationId xmlns:p14="http://schemas.microsoft.com/office/powerpoint/2010/main" xmlns="" val="39363735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spectatrice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67000" y="2286000"/>
            <a:ext cx="3962400" cy="2857500"/>
          </a:xfrm>
        </p:spPr>
      </p:pic>
    </p:spTree>
    <p:extLst>
      <p:ext uri="{BB962C8B-B14F-4D97-AF65-F5344CB8AC3E}">
        <p14:creationId xmlns:p14="http://schemas.microsoft.com/office/powerpoint/2010/main" xmlns="" val="42684123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gagnant</a:t>
            </a:r>
            <a:r>
              <a:rPr lang="en-US" dirty="0" smtClean="0"/>
              <a:t>(e)</a:t>
            </a:r>
            <a:endParaRPr lang="en-US" dirty="0"/>
          </a:p>
        </p:txBody>
      </p:sp>
      <p:pic>
        <p:nvPicPr>
          <p:cNvPr id="43010" name="Picture 2" descr="michael-phel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209800"/>
            <a:ext cx="2374900" cy="3238500"/>
          </a:xfrm>
          <a:prstGeom prst="rect">
            <a:avLst/>
          </a:prstGeom>
          <a:noFill/>
        </p:spPr>
      </p:pic>
      <p:pic>
        <p:nvPicPr>
          <p:cNvPr id="43012" name="Picture 4" descr="http://25.media.tumblr.com/tumblr_m80dtoMlvB1qa9tkho1_25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2362200"/>
            <a:ext cx="2714625" cy="27146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92446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équipe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7400" y="1676400"/>
            <a:ext cx="5120640" cy="3657600"/>
          </a:xfrm>
        </p:spPr>
      </p:pic>
    </p:spTree>
    <p:extLst>
      <p:ext uri="{BB962C8B-B14F-4D97-AF65-F5344CB8AC3E}">
        <p14:creationId xmlns:p14="http://schemas.microsoft.com/office/powerpoint/2010/main" xmlns="" val="34476070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coupe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24200" y="1676400"/>
            <a:ext cx="2835386" cy="3886200"/>
          </a:xfrm>
        </p:spPr>
      </p:pic>
    </p:spTree>
    <p:extLst>
      <p:ext uri="{BB962C8B-B14F-4D97-AF65-F5344CB8AC3E}">
        <p14:creationId xmlns:p14="http://schemas.microsoft.com/office/powerpoint/2010/main" xmlns="" val="18727964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175048" y="2967335"/>
            <a:ext cx="27939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Opposite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5186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comble</a:t>
            </a:r>
            <a:r>
              <a:rPr lang="en-US" dirty="0"/>
              <a:t>	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xmlns="" val="12604052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Plein</a:t>
            </a:r>
            <a:r>
              <a:rPr lang="en-US" dirty="0" smtClean="0"/>
              <a:t>/</a:t>
            </a:r>
            <a:r>
              <a:rPr lang="en-US" dirty="0" err="1" smtClean="0"/>
              <a:t>pleine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2600" y="2057400"/>
            <a:ext cx="5273611" cy="3469481"/>
          </a:xfrm>
        </p:spPr>
      </p:pic>
    </p:spTree>
    <p:extLst>
      <p:ext uri="{BB962C8B-B14F-4D97-AF65-F5344CB8AC3E}">
        <p14:creationId xmlns:p14="http://schemas.microsoft.com/office/powerpoint/2010/main" xmlns="" val="37286973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Dribbler</a:t>
            </a:r>
            <a:endParaRPr lang="en-US" dirty="0"/>
          </a:p>
        </p:txBody>
      </p:sp>
      <p:pic>
        <p:nvPicPr>
          <p:cNvPr id="32770" name="Picture 2" descr="http://sportskraze.files.wordpress.com/2011/05/rajon-rondo.jpg?w=210&amp;h=3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2514600"/>
            <a:ext cx="2362200" cy="33745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435675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envoyer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2600" y="1752600"/>
            <a:ext cx="5515387" cy="3962400"/>
          </a:xfrm>
        </p:spPr>
      </p:pic>
    </p:spTree>
    <p:extLst>
      <p:ext uri="{BB962C8B-B14F-4D97-AF65-F5344CB8AC3E}">
        <p14:creationId xmlns:p14="http://schemas.microsoft.com/office/powerpoint/2010/main" xmlns="" val="524923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Lancer	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14500" y="1720056"/>
            <a:ext cx="5715000" cy="4286250"/>
          </a:xfrm>
        </p:spPr>
      </p:pic>
    </p:spTree>
    <p:extLst>
      <p:ext uri="{BB962C8B-B14F-4D97-AF65-F5344CB8AC3E}">
        <p14:creationId xmlns:p14="http://schemas.microsoft.com/office/powerpoint/2010/main" xmlns="" val="14948664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Siffler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0400" y="2667000"/>
            <a:ext cx="2790698" cy="1748837"/>
          </a:xfrm>
        </p:spPr>
      </p:pic>
    </p:spTree>
    <p:extLst>
      <p:ext uri="{BB962C8B-B14F-4D97-AF65-F5344CB8AC3E}">
        <p14:creationId xmlns:p14="http://schemas.microsoft.com/office/powerpoint/2010/main" xmlns="" val="31182761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stade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comble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xmlns="" val="11154490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Donner un coup de pied	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8903" y="1600200"/>
            <a:ext cx="4566193" cy="4525963"/>
          </a:xfrm>
        </p:spPr>
      </p:pic>
    </p:spTree>
    <p:extLst>
      <p:ext uri="{BB962C8B-B14F-4D97-AF65-F5344CB8AC3E}">
        <p14:creationId xmlns:p14="http://schemas.microsoft.com/office/powerpoint/2010/main" xmlns="" val="3874302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camp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9400" y="1447800"/>
            <a:ext cx="4486275" cy="3204482"/>
          </a:xfrm>
        </p:spPr>
      </p:pic>
    </p:spTree>
    <p:extLst>
      <p:ext uri="{BB962C8B-B14F-4D97-AF65-F5344CB8AC3E}">
        <p14:creationId xmlns:p14="http://schemas.microsoft.com/office/powerpoint/2010/main" xmlns="" val="34534958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gradins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pleins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8800" y="1600200"/>
            <a:ext cx="5311528" cy="3962400"/>
          </a:xfrm>
        </p:spPr>
      </p:pic>
    </p:spTree>
    <p:extLst>
      <p:ext uri="{BB962C8B-B14F-4D97-AF65-F5344CB8AC3E}">
        <p14:creationId xmlns:p14="http://schemas.microsoft.com/office/powerpoint/2010/main" xmlns="" val="40332682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Marguer</a:t>
            </a:r>
            <a:r>
              <a:rPr lang="en-US" dirty="0" smtClean="0"/>
              <a:t> un but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6375" y="1981994"/>
            <a:ext cx="6191250" cy="3762375"/>
          </a:xfrm>
        </p:spPr>
      </p:pic>
    </p:spTree>
    <p:extLst>
      <p:ext uri="{BB962C8B-B14F-4D97-AF65-F5344CB8AC3E}">
        <p14:creationId xmlns:p14="http://schemas.microsoft.com/office/powerpoint/2010/main" xmlns="" val="382106503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Beacoup</a:t>
            </a:r>
            <a:r>
              <a:rPr lang="en-US" dirty="0" smtClean="0"/>
              <a:t> de monde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5000" y="2133600"/>
            <a:ext cx="5029200" cy="3379622"/>
          </a:xfrm>
        </p:spPr>
      </p:pic>
    </p:spTree>
    <p:extLst>
      <p:ext uri="{BB962C8B-B14F-4D97-AF65-F5344CB8AC3E}">
        <p14:creationId xmlns:p14="http://schemas.microsoft.com/office/powerpoint/2010/main" xmlns="" val="31752354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 </a:t>
            </a:r>
            <a:r>
              <a:rPr lang="en-US" dirty="0" err="1" smtClean="0"/>
              <a:t>dessus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67000" y="1958181"/>
            <a:ext cx="3810000" cy="3810000"/>
          </a:xfrm>
        </p:spPr>
      </p:pic>
    </p:spTree>
    <p:extLst>
      <p:ext uri="{BB962C8B-B14F-4D97-AF65-F5344CB8AC3E}">
        <p14:creationId xmlns:p14="http://schemas.microsoft.com/office/powerpoint/2010/main" xmlns="" val="2907884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Jusqu’a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561036" y="2967335"/>
            <a:ext cx="40219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2"/>
                </a:solidFill>
              </a:rPr>
              <a:t>Up to or until</a:t>
            </a:r>
            <a:endParaRPr lang="en-US" sz="5400" b="1" cap="none" spc="0" dirty="0">
              <a:ln/>
              <a:solidFill>
                <a:schemeClr val="accent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959696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spcBef>
                <a:spcPts val="0"/>
              </a:spcBef>
              <a:buNone/>
            </a:pPr>
            <a:endParaRPr lang="en-US" sz="9600" b="1" spc="50" dirty="0" smtClean="0">
              <a:ln w="12700" cmpd="sng">
                <a:solidFill>
                  <a:srgbClr val="F79646">
                    <a:satMod val="120000"/>
                    <a:shade val="80000"/>
                  </a:srgbClr>
                </a:solidFill>
                <a:prstDash val="solid"/>
              </a:ln>
              <a:solidFill>
                <a:srgbClr val="F79646">
                  <a:tint val="1000"/>
                </a:srgbClr>
              </a:solidFill>
              <a:effectLst>
                <a:glow rad="53100">
                  <a:srgbClr val="F79646">
                    <a:satMod val="180000"/>
                    <a:alpha val="30000"/>
                  </a:srgbClr>
                </a:glow>
              </a:effectLst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en-US" sz="9600" b="1" spc="50" dirty="0" smtClean="0">
                <a:ln w="12700" cmpd="sng">
                  <a:solidFill>
                    <a:srgbClr val="F79646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</a:effectLst>
              </a:rPr>
              <a:t>Yesterday</a:t>
            </a:r>
            <a:endParaRPr lang="en-US" sz="9600" b="1" spc="50" dirty="0">
              <a:ln w="12700" cmpd="sng">
                <a:solidFill>
                  <a:srgbClr val="F79646">
                    <a:satMod val="120000"/>
                    <a:shade val="80000"/>
                  </a:srgb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rgbClr val="F79646">
                    <a:satMod val="180000"/>
                    <a:alpha val="30000"/>
                  </a:srgbClr>
                </a:glo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8608730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matin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86604" y="2590800"/>
            <a:ext cx="737080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Yesterday</a:t>
            </a:r>
            <a:r>
              <a:rPr lang="en-US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Morning</a:t>
            </a:r>
            <a:endParaRPr lang="en-US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137220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soir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85980" y="2743200"/>
            <a:ext cx="677204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Yesterday Morning</a:t>
            </a:r>
            <a:endParaRPr lang="en-US" sz="6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2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214361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Avent</a:t>
            </a:r>
            <a:r>
              <a:rPr lang="en-US" dirty="0" smtClean="0"/>
              <a:t> </a:t>
            </a:r>
            <a:r>
              <a:rPr lang="en-US" dirty="0" err="1" smtClean="0"/>
              <a:t>hier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09600" y="2743200"/>
            <a:ext cx="822366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day before yesterday</a:t>
            </a:r>
            <a:endParaRPr lang="en-US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744282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L’année</a:t>
            </a:r>
            <a:r>
              <a:rPr lang="en-US" dirty="0" smtClean="0"/>
              <a:t> </a:t>
            </a:r>
            <a:r>
              <a:rPr lang="en-US" dirty="0" err="1" smtClean="0"/>
              <a:t>derbuère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0250" y="2148681"/>
            <a:ext cx="5143500" cy="3429000"/>
          </a:xfrm>
        </p:spPr>
      </p:pic>
    </p:spTree>
    <p:extLst>
      <p:ext uri="{BB962C8B-B14F-4D97-AF65-F5344CB8AC3E}">
        <p14:creationId xmlns:p14="http://schemas.microsoft.com/office/powerpoint/2010/main" xmlns="" val="1457902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camp adverse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8800" y="1676400"/>
            <a:ext cx="5288096" cy="3657600"/>
          </a:xfrm>
        </p:spPr>
      </p:pic>
    </p:spTree>
    <p:extLst>
      <p:ext uri="{BB962C8B-B14F-4D97-AF65-F5344CB8AC3E}">
        <p14:creationId xmlns:p14="http://schemas.microsoft.com/office/powerpoint/2010/main" xmlns="" val="2688574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joueur</a:t>
            </a:r>
            <a:endParaRPr lang="en-US" dirty="0"/>
          </a:p>
        </p:txBody>
      </p:sp>
      <p:pic>
        <p:nvPicPr>
          <p:cNvPr id="90114" name="Picture 2" descr="http://1.bp.blogspot.com/_xxQbMfjQF1Y/SWyUIDeqx-I/AAAAAAAACAE/Kdljlk-fn84/s400/RONALDO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734135"/>
            <a:ext cx="2971800" cy="40570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71167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joueuse</a:t>
            </a:r>
            <a:endParaRPr lang="en-US" dirty="0"/>
          </a:p>
        </p:txBody>
      </p:sp>
      <p:pic>
        <p:nvPicPr>
          <p:cNvPr id="88066" name="Picture 2" descr="http://hssn-media.advance.net/MLive.com/news/128a01c2bf3ef2b0935630c892144b45/0227675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057400"/>
            <a:ext cx="4642649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6778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gardiene</a:t>
            </a:r>
            <a:r>
              <a:rPr lang="en-US" dirty="0" smtClean="0"/>
              <a:t> but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1905000"/>
            <a:ext cx="6096000" cy="3429000"/>
          </a:xfrm>
        </p:spPr>
      </p:pic>
    </p:spTree>
    <p:extLst>
      <p:ext uri="{BB962C8B-B14F-4D97-AF65-F5344CB8AC3E}">
        <p14:creationId xmlns:p14="http://schemas.microsoft.com/office/powerpoint/2010/main" xmlns="" val="3693029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ballon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524000"/>
            <a:ext cx="3505200" cy="35052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9144" y="1510145"/>
            <a:ext cx="3442855" cy="344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88435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173</Words>
  <Application>Microsoft Office PowerPoint</Application>
  <PresentationFormat>On-screen Show (4:3)</PresentationFormat>
  <Paragraphs>105</Paragraphs>
  <Slides>49</Slides>
  <Notes>49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Le foot(ball)</vt:lpstr>
      <vt:lpstr>Le terrain de foot</vt:lpstr>
      <vt:lpstr>Une équipe</vt:lpstr>
      <vt:lpstr>Un camp</vt:lpstr>
      <vt:lpstr>Le camp adverse</vt:lpstr>
      <vt:lpstr>Un joueur</vt:lpstr>
      <vt:lpstr>Une joueuse</vt:lpstr>
      <vt:lpstr>Un gardiene but</vt:lpstr>
      <vt:lpstr>Un ballon</vt:lpstr>
      <vt:lpstr>Un but</vt:lpstr>
      <vt:lpstr>Un arbitre</vt:lpstr>
      <vt:lpstr>Un pied</vt:lpstr>
      <vt:lpstr>Le basket</vt:lpstr>
      <vt:lpstr>Le panier </vt:lpstr>
      <vt:lpstr>Le panneau</vt:lpstr>
      <vt:lpstr>Le demi-cercle</vt:lpstr>
      <vt:lpstr>Le base-ball</vt:lpstr>
      <vt:lpstr>Le volley (ball)</vt:lpstr>
      <vt:lpstr>Le sol</vt:lpstr>
      <vt:lpstr>Le vélo </vt:lpstr>
      <vt:lpstr>Le cyclisme</vt:lpstr>
      <vt:lpstr>Un coureur (sport)</vt:lpstr>
      <vt:lpstr>La course</vt:lpstr>
      <vt:lpstr>La piste</vt:lpstr>
      <vt:lpstr>Un stade</vt:lpstr>
      <vt:lpstr>Les gradins</vt:lpstr>
      <vt:lpstr>Un spectateur </vt:lpstr>
      <vt:lpstr>Une spectatrice</vt:lpstr>
      <vt:lpstr>Un gagnant(e)</vt:lpstr>
      <vt:lpstr>Une coupe</vt:lpstr>
      <vt:lpstr>adverse</vt:lpstr>
      <vt:lpstr>comble </vt:lpstr>
      <vt:lpstr>Plein/pleine</vt:lpstr>
      <vt:lpstr>Dribbler</vt:lpstr>
      <vt:lpstr>envoyer</vt:lpstr>
      <vt:lpstr>Lancer </vt:lpstr>
      <vt:lpstr>Siffler</vt:lpstr>
      <vt:lpstr>Le stade est comble</vt:lpstr>
      <vt:lpstr>Donner un coup de pied </vt:lpstr>
      <vt:lpstr>Les gradins sont pleins</vt:lpstr>
      <vt:lpstr>Marguer un but</vt:lpstr>
      <vt:lpstr>Beacoup de monde</vt:lpstr>
      <vt:lpstr>Par dessus </vt:lpstr>
      <vt:lpstr>Jusqu’a</vt:lpstr>
      <vt:lpstr>hier</vt:lpstr>
      <vt:lpstr>hier matin</vt:lpstr>
      <vt:lpstr>Hier soir</vt:lpstr>
      <vt:lpstr>Avent hier</vt:lpstr>
      <vt:lpstr>L’année derbuère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Kayla</dc:creator>
  <cp:lastModifiedBy>shawn westcott</cp:lastModifiedBy>
  <cp:revision>15</cp:revision>
  <dcterms:created xsi:type="dcterms:W3CDTF">2012-10-14T13:05:43Z</dcterms:created>
  <dcterms:modified xsi:type="dcterms:W3CDTF">2012-10-16T02:27:02Z</dcterms:modified>
</cp:coreProperties>
</file>